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D6FA63EF-BD92-4127-BA18-8E7084B948BA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C8A8FB3A-8D27-4D01-884D-36502AA23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5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6ADE6-CEC6-4479-B461-1AA9E147F0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3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6ADE6-CEC6-4479-B461-1AA9E147F09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3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8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2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7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5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2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0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4BF9-C74B-4E27-8C95-93C390624263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C8B6-8D79-4269-A8EC-81F1C24F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sz="1300" dirty="0">
                <a:latin typeface="Comic Sans MS" panose="030F0702030302020204" pitchFamily="66" charset="0"/>
              </a:rPr>
              <a:t>Maths Homework Y5 Mr Masingiri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Date set: 13/01/22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Date due: 17/01/22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You need to complete both sections</a:t>
            </a: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196" y="1340768"/>
            <a:ext cx="4020804" cy="5220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Section 1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Round 264,593 to the nearest 10, 100, 1 000 and 10 000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2.  6 x 4 = ___ x 3  =  12 x ___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3986 x 7 = </a:t>
            </a:r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</a:t>
            </a:r>
          </a:p>
          <a:p>
            <a:pPr marL="342900" indent="-342900" algn="l">
              <a:buAutoNum type="arabicPeriod" startAt="3"/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I am thinking of a number.  After I multiply it by 8 and subtract 20 I have 140.</a:t>
            </a:r>
          </a:p>
          <a:p>
            <a:pPr algn="l"/>
            <a:r>
              <a:rPr lang="en-GB" sz="1600" i="1" dirty="0">
                <a:solidFill>
                  <a:prstClr val="black"/>
                </a:solidFill>
                <a:latin typeface="Comic Sans MS" panose="030F0702030302020204" pitchFamily="66" charset="0"/>
              </a:rPr>
              <a:t>Use the inverse to work out my starting number.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5.  57,345 + 8, 239 + 3,067 = </a:t>
            </a:r>
          </a:p>
        </p:txBody>
      </p:sp>
      <p:sp>
        <p:nvSpPr>
          <p:cNvPr id="3" name="SMARTInkShape-193"/>
          <p:cNvSpPr/>
          <p:nvPr/>
        </p:nvSpPr>
        <p:spPr>
          <a:xfrm>
            <a:off x="9123580" y="6777633"/>
            <a:ext cx="11491" cy="71438"/>
          </a:xfrm>
          <a:custGeom>
            <a:avLst/>
            <a:gdLst/>
            <a:ahLst/>
            <a:cxnLst/>
            <a:rect l="0" t="0" r="0" b="0"/>
            <a:pathLst>
              <a:path w="11491" h="71438">
                <a:moveTo>
                  <a:pt x="11490" y="0"/>
                </a:moveTo>
                <a:lnTo>
                  <a:pt x="2009" y="14221"/>
                </a:lnTo>
                <a:lnTo>
                  <a:pt x="0" y="29141"/>
                </a:lnTo>
                <a:lnTo>
                  <a:pt x="3215" y="62633"/>
                </a:lnTo>
                <a:lnTo>
                  <a:pt x="4982" y="65568"/>
                </a:lnTo>
                <a:lnTo>
                  <a:pt x="11490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817721" y="5078367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0121" y="1709192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816509" y="3356992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806711" y="1637184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21866" y="148478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9729" y="321297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927" y="4927564"/>
            <a:ext cx="233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867" y="1333982"/>
            <a:ext cx="3980853" cy="354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066" y="4856138"/>
            <a:ext cx="3942453" cy="17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63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sz="1300" dirty="0">
                <a:latin typeface="Comic Sans MS" panose="030F0702030302020204" pitchFamily="66" charset="0"/>
              </a:rPr>
              <a:t>Maths Homework Y5 Mr Masingiri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Date set: 13/01/22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Date due: 17/01/22</a:t>
            </a:r>
            <a:br>
              <a:rPr lang="en-GB" sz="1300" dirty="0">
                <a:latin typeface="Comic Sans MS" panose="030F0702030302020204" pitchFamily="66" charset="0"/>
              </a:rPr>
            </a:br>
            <a:r>
              <a:rPr lang="en-GB" sz="1300" dirty="0">
                <a:latin typeface="Comic Sans MS" panose="030F0702030302020204" pitchFamily="66" charset="0"/>
              </a:rPr>
              <a:t>You need to complete both sections</a:t>
            </a: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196" y="1340768"/>
            <a:ext cx="4020804" cy="5220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Section 1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Round 264,593 to the nearest 10, 100, 1 000 and 10 000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2.  6 x 4 = ___ x 3  =  12 x ___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3986 x 7 = </a:t>
            </a:r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</a:t>
            </a:r>
          </a:p>
          <a:p>
            <a:pPr marL="342900" indent="-342900" algn="l">
              <a:buAutoNum type="arabicPeriod" startAt="3"/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I am thinking of a number.  After I multiply it by 8 and subtract 20 I have 140.</a:t>
            </a:r>
          </a:p>
          <a:p>
            <a:pPr algn="l"/>
            <a:r>
              <a:rPr lang="en-GB" sz="1600" i="1" dirty="0">
                <a:solidFill>
                  <a:prstClr val="black"/>
                </a:solidFill>
                <a:latin typeface="Comic Sans MS" panose="030F0702030302020204" pitchFamily="66" charset="0"/>
              </a:rPr>
              <a:t>Use the inverse to work out my starting number.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i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5.  57,345 + 8, 239 + 3,067 = </a:t>
            </a:r>
          </a:p>
        </p:txBody>
      </p:sp>
      <p:sp>
        <p:nvSpPr>
          <p:cNvPr id="3" name="SMARTInkShape-193"/>
          <p:cNvSpPr/>
          <p:nvPr/>
        </p:nvSpPr>
        <p:spPr>
          <a:xfrm>
            <a:off x="9123580" y="6777633"/>
            <a:ext cx="11491" cy="71438"/>
          </a:xfrm>
          <a:custGeom>
            <a:avLst/>
            <a:gdLst/>
            <a:ahLst/>
            <a:cxnLst/>
            <a:rect l="0" t="0" r="0" b="0"/>
            <a:pathLst>
              <a:path w="11491" h="71438">
                <a:moveTo>
                  <a:pt x="11490" y="0"/>
                </a:moveTo>
                <a:lnTo>
                  <a:pt x="2009" y="14221"/>
                </a:lnTo>
                <a:lnTo>
                  <a:pt x="0" y="29141"/>
                </a:lnTo>
                <a:lnTo>
                  <a:pt x="3215" y="62633"/>
                </a:lnTo>
                <a:lnTo>
                  <a:pt x="4982" y="65568"/>
                </a:lnTo>
                <a:lnTo>
                  <a:pt x="11490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817721" y="5078367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0121" y="1709192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816509" y="3356992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806711" y="1637184"/>
            <a:ext cx="143410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21866" y="148478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9729" y="321297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02927" y="4927564"/>
            <a:ext cx="233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867" y="1333982"/>
            <a:ext cx="3980853" cy="354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066" y="4856138"/>
            <a:ext cx="3942453" cy="178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54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210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Maths Homework Y5 Mr Masingiri Date set: 13/01/22 Date due: 17/01/22 You need to complete both sections   </vt:lpstr>
      <vt:lpstr>Maths Homework Y5 Mr Masingiri Date set: 13/01/22 Date due: 17/01/22 You need to complete both sections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Homework Y5 Miss Wiseman and Mrs Davis Date set: XX/1/19 Date due: XX/1/19 You need to complete both sections</dc:title>
  <dc:creator>J Davis</dc:creator>
  <cp:lastModifiedBy>Martin Masingiri</cp:lastModifiedBy>
  <cp:revision>82</cp:revision>
  <cp:lastPrinted>2022-01-12T14:08:40Z</cp:lastPrinted>
  <dcterms:created xsi:type="dcterms:W3CDTF">2018-12-11T07:45:25Z</dcterms:created>
  <dcterms:modified xsi:type="dcterms:W3CDTF">2022-01-12T14:08:59Z</dcterms:modified>
</cp:coreProperties>
</file>