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C19E-E7F2-4FBD-A4AD-B47B9BF33331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DA1D-3375-4507-A197-D191CD27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5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6ADE6-CEC6-4479-B461-1AA9E147F09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3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6ADE6-CEC6-4479-B461-1AA9E147F09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3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1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7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7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3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8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32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0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5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2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BC5C6-8959-4DBC-9874-D115937A96F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ECA59-C7AA-4812-B8E0-6BFFFA0E8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6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sz="2200" dirty="0" smtClean="0">
                <a:latin typeface="Comic Sans MS" panose="030F0702030302020204" pitchFamily="66" charset="0"/>
              </a:rPr>
              <a:t>Maths Homework Y5 Mrs Ferrier and Mrs Davis</a:t>
            </a: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Date set</a:t>
            </a:r>
            <a:r>
              <a:rPr lang="en-GB" sz="2200" smtClean="0">
                <a:latin typeface="Comic Sans MS" panose="030F0702030302020204" pitchFamily="66" charset="0"/>
              </a:rPr>
              <a:t>: 14/10/21</a:t>
            </a:r>
            <a:r>
              <a:rPr lang="en-GB" sz="2200" dirty="0" smtClean="0">
                <a:latin typeface="Comic Sans MS" panose="030F0702030302020204" pitchFamily="66" charset="0"/>
              </a:rPr>
              <a:t/>
            </a:r>
            <a:br>
              <a:rPr lang="en-GB" sz="2200" dirty="0" smtClean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Date due</a:t>
            </a:r>
            <a:r>
              <a:rPr lang="en-GB" sz="2200" smtClean="0">
                <a:latin typeface="Comic Sans MS" panose="030F0702030302020204" pitchFamily="66" charset="0"/>
              </a:rPr>
              <a:t>: 18/10/21</a:t>
            </a: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You need to complete both sections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196" y="1798890"/>
            <a:ext cx="3888432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Section 1 – 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 12, 24, 36, ?, ?, ?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2.  Which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number uses 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as 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4000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174,832     153,479      142,751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3.  ? = 58,931 - 1000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4.  Halve 70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5.  32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÷ 8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=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6.  Pauline buys a bicycle for £85 and a helmet for £20.  How much change does she get from £120?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81128" y="1798890"/>
            <a:ext cx="4183360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Section 2 – 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Put these numbers in order, smallest to largest (ascending order).</a:t>
            </a: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      322      232      223       332     333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2. Put these numbers in order, largest</a:t>
            </a: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    to smallest (descending order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).  </a:t>
            </a: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64,321    64,331    64,123    64,631    64,236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Fill in the gaps with the correct symbol </a:t>
            </a:r>
          </a:p>
          <a:p>
            <a:pPr algn="l"/>
            <a:r>
              <a:rPr lang="en-GB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   &lt;      &gt;      =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543____453</a:t>
            </a: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259____529</a:t>
            </a: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Half of 30____ Double 14</a:t>
            </a: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3 x 4 ____ 6 x 2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800" dirty="0" smtClean="0">
              <a:solidFill>
                <a:prstClr val="black"/>
              </a:solidFill>
            </a:endParaRPr>
          </a:p>
          <a:p>
            <a:pPr algn="l"/>
            <a:endParaRPr lang="en-GB" sz="1200" dirty="0">
              <a:solidFill>
                <a:prstClr val="black"/>
              </a:solidFill>
            </a:endParaRPr>
          </a:p>
          <a:p>
            <a:pPr algn="l"/>
            <a:endParaRPr lang="en-GB" sz="2400" dirty="0" smtClean="0">
              <a:solidFill>
                <a:prstClr val="black"/>
              </a:solidFill>
            </a:endParaRPr>
          </a:p>
        </p:txBody>
      </p:sp>
      <p:sp>
        <p:nvSpPr>
          <p:cNvPr id="3" name="SMARTInkShape-193"/>
          <p:cNvSpPr/>
          <p:nvPr/>
        </p:nvSpPr>
        <p:spPr>
          <a:xfrm>
            <a:off x="9123580" y="6777633"/>
            <a:ext cx="11491" cy="71438"/>
          </a:xfrm>
          <a:custGeom>
            <a:avLst/>
            <a:gdLst/>
            <a:ahLst/>
            <a:cxnLst/>
            <a:rect l="0" t="0" r="0" b="0"/>
            <a:pathLst>
              <a:path w="11491" h="71438">
                <a:moveTo>
                  <a:pt x="11490" y="0"/>
                </a:moveTo>
                <a:lnTo>
                  <a:pt x="2009" y="14221"/>
                </a:lnTo>
                <a:lnTo>
                  <a:pt x="0" y="29141"/>
                </a:lnTo>
                <a:lnTo>
                  <a:pt x="3215" y="62633"/>
                </a:lnTo>
                <a:lnTo>
                  <a:pt x="4982" y="65568"/>
                </a:lnTo>
                <a:lnTo>
                  <a:pt x="11490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GB" sz="2200" dirty="0" smtClean="0">
                <a:latin typeface="Comic Sans MS" panose="030F0702030302020204" pitchFamily="66" charset="0"/>
              </a:rPr>
              <a:t>Maths Homework Y5 Mrs Ferrier and Mrs Davis</a:t>
            </a: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Date set</a:t>
            </a:r>
            <a:r>
              <a:rPr lang="en-GB" sz="2200" smtClean="0">
                <a:latin typeface="Comic Sans MS" panose="030F0702030302020204" pitchFamily="66" charset="0"/>
              </a:rPr>
              <a:t>: 14/10/21</a:t>
            </a:r>
            <a:r>
              <a:rPr lang="en-GB" sz="2200" dirty="0" smtClean="0">
                <a:latin typeface="Comic Sans MS" panose="030F0702030302020204" pitchFamily="66" charset="0"/>
              </a:rPr>
              <a:t/>
            </a:r>
            <a:br>
              <a:rPr lang="en-GB" sz="2200" dirty="0" smtClean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Date due</a:t>
            </a:r>
            <a:r>
              <a:rPr lang="en-GB" sz="2200" smtClean="0">
                <a:latin typeface="Comic Sans MS" panose="030F0702030302020204" pitchFamily="66" charset="0"/>
              </a:rPr>
              <a:t>: 18/10/21</a:t>
            </a: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You need to complete both sections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196" y="1798890"/>
            <a:ext cx="3888432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Section 1 – 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1.  12, 24, 36, ?, ?, ?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2.  Which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number uses 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as 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4000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174,832     153,479      142,751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3.  ? = 58,931 - 1000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4.  Halve 70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5.  32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÷ 8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=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6.  Pauline buys a bicycle for £85 and a helmet for £20.  How much change does she get from £120?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81128" y="1798890"/>
            <a:ext cx="4183360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Section 2 – 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AutoNum type="arabicPeriod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Put these numbers in order, smallest to largest (ascending order).</a:t>
            </a: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      322      232      223       332     333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2. Put these numbers in order, largest</a:t>
            </a:r>
          </a:p>
          <a:p>
            <a:pPr algn="l"/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    to smallest (descending order</a:t>
            </a:r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).  </a:t>
            </a:r>
          </a:p>
          <a:p>
            <a:pPr algn="l"/>
            <a:r>
              <a:rPr lang="en-GB" sz="1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64,321    64,331    64,123    64,631    64,236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GB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Fill in the gaps with the correct symbol </a:t>
            </a:r>
          </a:p>
          <a:p>
            <a:pPr algn="l"/>
            <a:r>
              <a:rPr lang="en-GB" sz="1600" b="1" dirty="0">
                <a:solidFill>
                  <a:prstClr val="black"/>
                </a:solidFill>
                <a:latin typeface="Comic Sans MS" panose="030F0702030302020204" pitchFamily="66" charset="0"/>
              </a:rPr>
              <a:t>   &lt;      &gt;      =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543____453</a:t>
            </a: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259____529</a:t>
            </a: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Half of 30____ Double 14</a:t>
            </a:r>
          </a:p>
          <a:p>
            <a:pPr marL="342900" indent="-342900" algn="l">
              <a:lnSpc>
                <a:spcPct val="160000"/>
              </a:lnSpc>
              <a:buAutoNum type="arabicPeriod" startAt="3"/>
            </a:pPr>
            <a:r>
              <a:rPr lang="en-GB" sz="1600" dirty="0">
                <a:solidFill>
                  <a:prstClr val="black"/>
                </a:solidFill>
                <a:latin typeface="Comic Sans MS" panose="030F0702030302020204" pitchFamily="66" charset="0"/>
              </a:rPr>
              <a:t>3 x 4 ____ 6 x 2</a:t>
            </a:r>
          </a:p>
          <a:p>
            <a:pPr algn="l"/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l"/>
            <a:endParaRPr lang="en-GB" sz="1800" dirty="0" smtClean="0">
              <a:solidFill>
                <a:prstClr val="black"/>
              </a:solidFill>
            </a:endParaRPr>
          </a:p>
          <a:p>
            <a:pPr algn="l"/>
            <a:endParaRPr lang="en-GB" sz="1200" dirty="0">
              <a:solidFill>
                <a:prstClr val="black"/>
              </a:solidFill>
            </a:endParaRPr>
          </a:p>
          <a:p>
            <a:pPr algn="l"/>
            <a:endParaRPr lang="en-GB" sz="2400" dirty="0" smtClean="0">
              <a:solidFill>
                <a:prstClr val="black"/>
              </a:solidFill>
            </a:endParaRPr>
          </a:p>
        </p:txBody>
      </p:sp>
      <p:sp>
        <p:nvSpPr>
          <p:cNvPr id="3" name="SMARTInkShape-193"/>
          <p:cNvSpPr/>
          <p:nvPr/>
        </p:nvSpPr>
        <p:spPr>
          <a:xfrm>
            <a:off x="9123580" y="6777633"/>
            <a:ext cx="11491" cy="71438"/>
          </a:xfrm>
          <a:custGeom>
            <a:avLst/>
            <a:gdLst/>
            <a:ahLst/>
            <a:cxnLst/>
            <a:rect l="0" t="0" r="0" b="0"/>
            <a:pathLst>
              <a:path w="11491" h="71438">
                <a:moveTo>
                  <a:pt x="11490" y="0"/>
                </a:moveTo>
                <a:lnTo>
                  <a:pt x="2009" y="14221"/>
                </a:lnTo>
                <a:lnTo>
                  <a:pt x="0" y="29141"/>
                </a:lnTo>
                <a:lnTo>
                  <a:pt x="3215" y="62633"/>
                </a:lnTo>
                <a:lnTo>
                  <a:pt x="4982" y="65568"/>
                </a:lnTo>
                <a:lnTo>
                  <a:pt x="11490" y="714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304</Words>
  <Application>Microsoft Office PowerPoint</Application>
  <PresentationFormat>On-screen Show (4:3)</PresentationFormat>
  <Paragraphs>68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Maths Homework Y5 Mrs Ferrier and Mrs Davis Date set: 14/10/21 Date due: 18/10/21 You need to complete both sections   </vt:lpstr>
      <vt:lpstr>Maths Homework Y5 Mrs Ferrier and Mrs Davis Date set: 14/10/21 Date due: 18/10/21 You need to complete both sections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Homework Y5 Mrs Ferrier and Mrs Davis Date set: 26/9/19 Date due: 1/10/19 You need to complete both sections</dc:title>
  <dc:creator>J Davis</dc:creator>
  <cp:lastModifiedBy>Mary Ferrier</cp:lastModifiedBy>
  <cp:revision>6</cp:revision>
  <dcterms:created xsi:type="dcterms:W3CDTF">2019-09-09T15:57:46Z</dcterms:created>
  <dcterms:modified xsi:type="dcterms:W3CDTF">2021-10-11T08:25:07Z</dcterms:modified>
</cp:coreProperties>
</file>