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3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2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1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0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15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1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1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66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7474-EB04-487C-8ED7-36AC2B3068C6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7345-9A86-473D-824A-21742399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9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en-GB" dirty="0" smtClean="0"/>
              <a:t>Can you make a word cloud based on a book you have read?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752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Choose as many key words from the book as you can.  Create an image using these words.  You can either use a word cloud generator on the computer or do one by hand!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892" y="4869159"/>
            <a:ext cx="1984051" cy="194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69895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07920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44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548680"/>
            <a:ext cx="4413176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Word Cloud Generators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16748"/>
            <a:ext cx="3601484" cy="377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1999" y="2132856"/>
            <a:ext cx="3840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https://monkeylearn.com/word-cloud/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88233" y="2863518"/>
            <a:ext cx="4133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https://worditout.com/word-cloud/create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215226" y="3789040"/>
            <a:ext cx="317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https://www.wordclouds.co.uk/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61319" y="4509120"/>
            <a:ext cx="2932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http://wordcloudmaker.com/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5892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lots more generators out there too!  You may have one you know and use already!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17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Can you make a word cloud based on a book you have read?</vt:lpstr>
      <vt:lpstr>Word Cloud Generators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make a word cloud based on a book you have read?</dc:title>
  <dc:creator>Fiona Cartmell</dc:creator>
  <cp:lastModifiedBy>Fiona Cartmell</cp:lastModifiedBy>
  <cp:revision>2</cp:revision>
  <dcterms:created xsi:type="dcterms:W3CDTF">2021-02-22T16:27:43Z</dcterms:created>
  <dcterms:modified xsi:type="dcterms:W3CDTF">2021-02-22T16:46:02Z</dcterms:modified>
</cp:coreProperties>
</file>