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77F-E7A3-40C1-B115-770872FDD9E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0ACC-BF06-45E0-BA36-47EB96601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36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77F-E7A3-40C1-B115-770872FDD9E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0ACC-BF06-45E0-BA36-47EB96601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0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77F-E7A3-40C1-B115-770872FDD9E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0ACC-BF06-45E0-BA36-47EB96601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73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77F-E7A3-40C1-B115-770872FDD9E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0ACC-BF06-45E0-BA36-47EB96601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27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77F-E7A3-40C1-B115-770872FDD9E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0ACC-BF06-45E0-BA36-47EB96601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39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77F-E7A3-40C1-B115-770872FDD9E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0ACC-BF06-45E0-BA36-47EB96601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32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77F-E7A3-40C1-B115-770872FDD9E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0ACC-BF06-45E0-BA36-47EB96601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46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77F-E7A3-40C1-B115-770872FDD9E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0ACC-BF06-45E0-BA36-47EB96601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43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77F-E7A3-40C1-B115-770872FDD9E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0ACC-BF06-45E0-BA36-47EB96601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75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77F-E7A3-40C1-B115-770872FDD9E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0ACC-BF06-45E0-BA36-47EB96601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54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77F-E7A3-40C1-B115-770872FDD9E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0ACC-BF06-45E0-BA36-47EB96601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2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7A77F-E7A3-40C1-B115-770872FDD9E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B0ACC-BF06-45E0-BA36-47EB96601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99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Trumps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you make some Top Trump Cards based on Children’s Books or Children’s Book Characters?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52695"/>
            <a:ext cx="16954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79"/>
            <a:ext cx="28575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4" t="5365" r="22146" b="2858"/>
          <a:stretch/>
        </p:blipFill>
        <p:spPr bwMode="auto">
          <a:xfrm>
            <a:off x="6660232" y="3356992"/>
            <a:ext cx="1948950" cy="317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45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47"/>
            <a:ext cx="9144000" cy="654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56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577" cy="717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08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243408"/>
            <a:ext cx="5256584" cy="742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90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Top Trumps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Trumps</dc:title>
  <dc:creator>Fiona Cartmell</dc:creator>
  <cp:lastModifiedBy>Fiona Cartmell</cp:lastModifiedBy>
  <cp:revision>1</cp:revision>
  <dcterms:created xsi:type="dcterms:W3CDTF">2021-02-22T16:18:56Z</dcterms:created>
  <dcterms:modified xsi:type="dcterms:W3CDTF">2021-02-22T16:27:15Z</dcterms:modified>
</cp:coreProperties>
</file>