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31CEB-FC7A-4BA6-A9E7-FFCA2FE476A6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715E1-A78F-44E8-BB3E-9554D1AAED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018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31CEB-FC7A-4BA6-A9E7-FFCA2FE476A6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715E1-A78F-44E8-BB3E-9554D1AAED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637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31CEB-FC7A-4BA6-A9E7-FFCA2FE476A6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715E1-A78F-44E8-BB3E-9554D1AAED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91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31CEB-FC7A-4BA6-A9E7-FFCA2FE476A6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715E1-A78F-44E8-BB3E-9554D1AAED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048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31CEB-FC7A-4BA6-A9E7-FFCA2FE476A6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715E1-A78F-44E8-BB3E-9554D1AAED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014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31CEB-FC7A-4BA6-A9E7-FFCA2FE476A6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715E1-A78F-44E8-BB3E-9554D1AAED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336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31CEB-FC7A-4BA6-A9E7-FFCA2FE476A6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715E1-A78F-44E8-BB3E-9554D1AAED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503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31CEB-FC7A-4BA6-A9E7-FFCA2FE476A6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715E1-A78F-44E8-BB3E-9554D1AAED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037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31CEB-FC7A-4BA6-A9E7-FFCA2FE476A6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715E1-A78F-44E8-BB3E-9554D1AAED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308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31CEB-FC7A-4BA6-A9E7-FFCA2FE476A6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715E1-A78F-44E8-BB3E-9554D1AAED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015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31CEB-FC7A-4BA6-A9E7-FFCA2FE476A6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715E1-A78F-44E8-BB3E-9554D1AAED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178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31CEB-FC7A-4BA6-A9E7-FFCA2FE476A6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715E1-A78F-44E8-BB3E-9554D1AAED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01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/>
          <a:lstStyle/>
          <a:p>
            <a:r>
              <a:rPr lang="en-GB" dirty="0" smtClean="0"/>
              <a:t>Photo Stills </a:t>
            </a:r>
            <a:br>
              <a:rPr lang="en-GB" dirty="0" smtClean="0"/>
            </a:br>
            <a:r>
              <a:rPr lang="en-GB" dirty="0" smtClean="0"/>
              <a:t>with Captions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630532"/>
            <a:ext cx="8678738" cy="4010000"/>
          </a:xfrm>
        </p:spPr>
        <p:txBody>
          <a:bodyPr/>
          <a:lstStyle/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Could you set up a photo still with a caption that shows a scene from a children’s book?</a:t>
            </a:r>
          </a:p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You could ask your family to help or use any toys or dolls or characters to set a scene!</a:t>
            </a:r>
          </a:p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Add a speech or thought bubble!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725144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49080"/>
            <a:ext cx="2128838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493814"/>
            <a:ext cx="3231484" cy="2062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147915" cy="1636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0" y="116633"/>
            <a:ext cx="2555776" cy="143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685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48</Words>
  <Application>Microsoft Office PowerPoint</Application>
  <PresentationFormat>On-screen Show (4:3)</PresentationFormat>
  <Paragraphs>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Photo Stills  with Captions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Stills  with Captions</dc:title>
  <dc:creator>Fiona Cartmell</dc:creator>
  <cp:lastModifiedBy>Fiona Cartmell</cp:lastModifiedBy>
  <cp:revision>1</cp:revision>
  <dcterms:created xsi:type="dcterms:W3CDTF">2021-02-22T16:10:59Z</dcterms:created>
  <dcterms:modified xsi:type="dcterms:W3CDTF">2021-02-22T16:18:18Z</dcterms:modified>
</cp:coreProperties>
</file>