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0A7B-B866-4ED2-8AE5-BE106D5D2F2B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F275-C675-45AE-ADFB-EC0857ED2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1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0A7B-B866-4ED2-8AE5-BE106D5D2F2B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F275-C675-45AE-ADFB-EC0857ED2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14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0A7B-B866-4ED2-8AE5-BE106D5D2F2B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F275-C675-45AE-ADFB-EC0857ED2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446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0A7B-B866-4ED2-8AE5-BE106D5D2F2B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F275-C675-45AE-ADFB-EC0857ED2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657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0A7B-B866-4ED2-8AE5-BE106D5D2F2B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F275-C675-45AE-ADFB-EC0857ED2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0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0A7B-B866-4ED2-8AE5-BE106D5D2F2B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F275-C675-45AE-ADFB-EC0857ED2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673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0A7B-B866-4ED2-8AE5-BE106D5D2F2B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F275-C675-45AE-ADFB-EC0857ED2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24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0A7B-B866-4ED2-8AE5-BE106D5D2F2B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F275-C675-45AE-ADFB-EC0857ED2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0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0A7B-B866-4ED2-8AE5-BE106D5D2F2B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F275-C675-45AE-ADFB-EC0857ED2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97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0A7B-B866-4ED2-8AE5-BE106D5D2F2B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F275-C675-45AE-ADFB-EC0857ED2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42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0A7B-B866-4ED2-8AE5-BE106D5D2F2B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F275-C675-45AE-ADFB-EC0857ED2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32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D0A7B-B866-4ED2-8AE5-BE106D5D2F2B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1F275-C675-45AE-ADFB-EC0857ED2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85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en-GB" dirty="0" smtClean="0"/>
              <a:t>Could you write a script?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8820472" cy="482453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Choose a scene from a book.  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Imagine you are going to write a play for this scene.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Think about: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a character list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t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he setting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ction directions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cript layout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005064"/>
            <a:ext cx="25431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70249"/>
            <a:ext cx="257175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1277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A simple scene from “Romeo and Juliet”</a:t>
            </a:r>
            <a:endParaRPr lang="en-GB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7992888" cy="4404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746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47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Could you write a script?</vt:lpstr>
      <vt:lpstr>A simple scene from “Romeo and Juliet”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Could you write a script?</dc:title>
  <dc:creator>Fiona Cartmell</dc:creator>
  <cp:lastModifiedBy>Fiona Cartmell</cp:lastModifiedBy>
  <cp:revision>1</cp:revision>
  <dcterms:created xsi:type="dcterms:W3CDTF">2021-02-22T16:46:15Z</dcterms:created>
  <dcterms:modified xsi:type="dcterms:W3CDTF">2021-02-22T16:53:02Z</dcterms:modified>
</cp:coreProperties>
</file>