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8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3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2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6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5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4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EC02-E0BE-47D3-AD1D-6984C7EFE92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9CC5-B98F-46D6-A8A5-813BD40D9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88640"/>
            <a:ext cx="6372634" cy="1470025"/>
          </a:xfrm>
        </p:spPr>
        <p:txBody>
          <a:bodyPr/>
          <a:lstStyle/>
          <a:p>
            <a:r>
              <a:rPr lang="en-GB" dirty="0" smtClean="0"/>
              <a:t>Cooking Inspired by Books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20880" cy="3937992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Could you produce a dish that is inspired by a book you have read?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 Twits – worm spaghetti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Rainbow Fruit Kebabs – Rainbow Fish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Honey Pooh Bear dishes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Green Eggs and Ham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r="19154"/>
          <a:stretch/>
        </p:blipFill>
        <p:spPr bwMode="auto">
          <a:xfrm>
            <a:off x="387926" y="5295568"/>
            <a:ext cx="942109" cy="13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mg.huffingtonpost.com/asset/5cd648152100005800c49a4d.jpeg?ops=scalefit_720_noup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75425"/>
            <a:ext cx="2435852" cy="13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huffingtonpost.com/asset/5cd64815240000580072cdc5.jpeg?ops=scalefit_720_noup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8" y="5260390"/>
            <a:ext cx="2511138" cy="14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34947"/>
            <a:ext cx="2329832" cy="1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4" y="3933056"/>
            <a:ext cx="204602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43697"/>
            <a:ext cx="2230597" cy="12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3" y="116632"/>
            <a:ext cx="2764648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4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Cooking Inspired by 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Cartmell</dc:creator>
  <cp:lastModifiedBy>Fiona Cartmell</cp:lastModifiedBy>
  <cp:revision>2</cp:revision>
  <dcterms:created xsi:type="dcterms:W3CDTF">2021-02-22T15:37:54Z</dcterms:created>
  <dcterms:modified xsi:type="dcterms:W3CDTF">2021-02-22T16:09:49Z</dcterms:modified>
</cp:coreProperties>
</file>