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33" r:id="rId4"/>
    <p:sldId id="331" r:id="rId5"/>
    <p:sldId id="258" r:id="rId6"/>
    <p:sldId id="261" r:id="rId7"/>
    <p:sldId id="272" r:id="rId8"/>
    <p:sldId id="273" r:id="rId9"/>
    <p:sldId id="274" r:id="rId10"/>
    <p:sldId id="275" r:id="rId11"/>
    <p:sldId id="262" r:id="rId12"/>
    <p:sldId id="279" r:id="rId13"/>
    <p:sldId id="271" r:id="rId14"/>
    <p:sldId id="305" r:id="rId15"/>
    <p:sldId id="304" r:id="rId16"/>
    <p:sldId id="306" r:id="rId17"/>
    <p:sldId id="308" r:id="rId18"/>
    <p:sldId id="309" r:id="rId19"/>
    <p:sldId id="334" r:id="rId20"/>
  </p:sldIdLst>
  <p:sldSz cx="9144000" cy="6858000" type="screen4x3"/>
  <p:notesSz cx="6858000" cy="9144000"/>
  <p:custShowLst>
    <p:custShow name="Gustav Holst's life" id="0">
      <p:sldLst>
        <p:sld r:id="rId2"/>
        <p:sld r:id="rId3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  <p:custShow name="Mars the bringer of war" id="1">
      <p:sldLst/>
    </p:custShow>
    <p:custShow name="Venus the bringer of peace" id="2">
      <p:sldLst/>
    </p:custShow>
    <p:custShow name="Mercury the winged messenger" id="3">
      <p:sldLst/>
    </p:custShow>
    <p:custShow name="Jupiter the bringer of jollity" id="4">
      <p:sldLst/>
    </p:custShow>
    <p:custShow name="Saturn the bringer of old age" id="5">
      <p:sldLst>
        <p:sld r:id="rId15"/>
        <p:sld r:id="rId16"/>
        <p:sld r:id="rId17"/>
        <p:sld r:id="rId18"/>
        <p:sld r:id="rId19"/>
      </p:sldLst>
    </p:custShow>
    <p:custShow name="Uranus the magician" id="6">
      <p:sldLst/>
    </p:custShow>
    <p:custShow name="Neptune the mystic" id="7">
      <p:sldLst/>
    </p:custShow>
    <p:custShow name="Pluto the renewer" id="8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8B049"/>
    <a:srgbClr val="FFCC66"/>
    <a:srgbClr val="FF9900"/>
    <a:srgbClr val="FFCC00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B63B-8383-41F4-AD70-33E3E3740FB8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AC83-174A-4B4A-905D-1DADFA8ADD9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45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41D2B-4E4A-4984-A570-167B2DFBB7F2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2E7F-D8FA-4F1D-BEEE-4380013855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1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2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4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8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3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2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1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04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CFE0-9C42-4C05-BBD0-E857C6A573B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FBE-DF99-49B5-81B2-8B5451AA56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7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Mcn3zo5C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23xW7xpm-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Gustav Holst and The Planets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2736503"/>
            <a:ext cx="68210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The Planets Suite</a:t>
            </a:r>
          </a:p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(Week 7)</a:t>
            </a:r>
            <a:endParaRPr lang="en-GB" sz="40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200" y="4725144"/>
            <a:ext cx="3783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</a:t>
            </a:r>
          </a:p>
          <a:p>
            <a:pPr>
              <a:defRPr/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1874 - 1934</a:t>
            </a:r>
          </a:p>
        </p:txBody>
      </p:sp>
    </p:spTree>
    <p:extLst>
      <p:ext uri="{BB962C8B-B14F-4D97-AF65-F5344CB8AC3E}">
        <p14:creationId xmlns:p14="http://schemas.microsoft.com/office/powerpoint/2010/main" val="379847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1412776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decided to take up the trombone.  It would allow him to play in orchestras, and he could earn some money.  Also, the                                   experience would be useful to                           him as a composer.  Perhaps, he            also thought that playing the                          trombone would help to                          strengthen his chest and lungs.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3"/>
            <a:ext cx="2974200" cy="28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079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466307"/>
            <a:ext cx="83534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wrote The Planets Suite between 1914 and 1916.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 of the seven movements is              named after a planet of the Solar          System and its corresponding         astrological character.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72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51521" y="1484785"/>
            <a:ext cx="835342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 Mars - the Bringer of War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Venus - the Bringer of Peace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 Mercury - the Winged Messenger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Jupiter - the Bringer of Jollity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5. Saturn - the Bringer of Old Age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6. Uranus - the Magician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7. Neptune - the Mystic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63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95289" y="1124744"/>
            <a:ext cx="8353425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did not compose a piece of music about Pluto, as Pluto was not discovered until 1930. 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Colin Matthews, a recent composer           created a piece of music called                     </a:t>
            </a:r>
            <a:r>
              <a:rPr lang="en-GB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Pluto: the </a:t>
            </a:r>
            <a:r>
              <a:rPr lang="en-GB" sz="28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Renewer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This is                   sometimes played alongside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Holst’s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Planet Suite in concerts.</a:t>
            </a:r>
            <a:r>
              <a:rPr lang="en-GB" sz="2800" dirty="0">
                <a:hlinkClick r:id="rId3"/>
              </a:rPr>
              <a:t> </a:t>
            </a:r>
            <a:r>
              <a:rPr lang="en-GB" sz="2000" dirty="0">
                <a:latin typeface="Comic Sans MS" pitchFamily="66" charset="0"/>
                <a:hlinkClick r:id="rId3"/>
              </a:rPr>
              <a:t>https://www.youtube.com/watch?v=W3Mcn3zo5C0</a:t>
            </a:r>
            <a:endParaRPr lang="en-GB" sz="2000" dirty="0"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7" y="2276872"/>
            <a:ext cx="212248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260648"/>
            <a:ext cx="8599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67544" y="4398496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Saturn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848872" cy="1752600"/>
          </a:xfrm>
        </p:spPr>
        <p:txBody>
          <a:bodyPr>
            <a:normAutofit/>
          </a:bodyPr>
          <a:lstStyle/>
          <a:p>
            <a:r>
              <a:rPr lang="en-GB" sz="4800" dirty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The Bringer of Old Age</a:t>
            </a:r>
          </a:p>
          <a:p>
            <a:r>
              <a:rPr lang="en-GB" sz="4800" dirty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(Week 7)</a:t>
            </a:r>
          </a:p>
        </p:txBody>
      </p:sp>
    </p:spTree>
    <p:extLst>
      <p:ext uri="{BB962C8B-B14F-4D97-AF65-F5344CB8AC3E}">
        <p14:creationId xmlns:p14="http://schemas.microsoft.com/office/powerpoint/2010/main" val="3305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to understand how music can show the passing of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Roman mythology, Saturn is the god of agriculture.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009280" cy="225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48272"/>
            <a:ext cx="2440334" cy="290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1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to understand how music can show the passing of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9604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all the excitement of Jupiter, Holst decides to change the mood.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Saturn becomes a slow march, showing time going on, or someone or something ageing.</a:t>
            </a:r>
          </a:p>
        </p:txBody>
      </p:sp>
    </p:spTree>
    <p:extLst>
      <p:ext uri="{BB962C8B-B14F-4D97-AF65-F5344CB8AC3E}">
        <p14:creationId xmlns:p14="http://schemas.microsoft.com/office/powerpoint/2010/main" val="41039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to understand how music can show the passing of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9604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 first, two alternating strange sounding chords are heard from flutes and harps.</a:t>
            </a:r>
          </a:p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Then a slow melody (tune) is played by the double basses.</a:t>
            </a:r>
          </a:p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music gradually gets faster as the trombones play a 4-beat pattern.</a:t>
            </a:r>
          </a:p>
        </p:txBody>
      </p:sp>
    </p:spTree>
    <p:extLst>
      <p:ext uri="{BB962C8B-B14F-4D97-AF65-F5344CB8AC3E}">
        <p14:creationId xmlns:p14="http://schemas.microsoft.com/office/powerpoint/2010/main" val="22632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to understand how music can show the passing of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9604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music becomes louder and more agitated.  Bells clang and the loud brass instruments play.</a:t>
            </a:r>
          </a:p>
          <a:p>
            <a:endParaRPr lang="en-GB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the loud climax, the music ends much more peacefully.</a:t>
            </a:r>
          </a:p>
        </p:txBody>
      </p:sp>
    </p:spTree>
    <p:extLst>
      <p:ext uri="{BB962C8B-B14F-4D97-AF65-F5344CB8AC3E}">
        <p14:creationId xmlns:p14="http://schemas.microsoft.com/office/powerpoint/2010/main" val="33798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to understand how music can show the passing of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Watch video clip: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  <a:hlinkClick r:id="rId3"/>
              </a:rPr>
              <a:t>Watch Saturn here</a:t>
            </a:r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While you listen, draw a picture of how the music makes you feel.  You might like to draw a picture of your own calm/happy place. 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would like to, use the separate “Recording Sheet” to write about this music in detail.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Katherine\AppData\Local\Microsoft\Windows\Temporary Internet Files\Content.IE5\GAE7YM2E\MC900013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04056" cy="8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Week 7 – Saturn </a:t>
            </a:r>
            <a:b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(Gustav </a:t>
            </a:r>
            <a:r>
              <a:rPr lang="en-GB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The Planets Suite)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week (Week 7), we will listen to ‘</a:t>
            </a:r>
            <a:r>
              <a:rPr lang="en-GB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Saturn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from ‘The Planets Suite’ (by Gustav </a:t>
            </a:r>
            <a:r>
              <a:rPr lang="en-GB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3-13 provide information about the life of Gustav </a:t>
            </a:r>
            <a:r>
              <a:rPr lang="en-GB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</a:t>
            </a:r>
            <a:r>
              <a:rPr lang="en-GB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have read this already, go straight to Slide 14</a:t>
            </a:r>
            <a:r>
              <a:rPr lang="en-GB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GB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Slides 14-19 provide information about the ‘Saturn’ movement.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Holst was an English composer and music teacher for over 20 years.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of the music he composed was original, but he had influences from Hindu spiritualism and English folk tunes.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82" y="1484784"/>
            <a:ext cx="33944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834880" cy="464137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was born in Cheltenham, England on the 21</a:t>
            </a:r>
            <a:r>
              <a:rPr lang="en-GB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September 1874.</a:t>
            </a: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>
                <a:latin typeface="Comic Sans MS" pitchFamily="66" charset="0"/>
              </a:rPr>
              <a:t>      </a:t>
            </a: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endParaRPr lang="en-GB" sz="1600" dirty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>
                <a:latin typeface="Comic Sans MS" pitchFamily="66" charset="0"/>
              </a:rPr>
              <a:t>       </a:t>
            </a:r>
            <a:r>
              <a:rPr lang="en-GB" sz="1400" dirty="0">
                <a:latin typeface="Comic Sans MS" pitchFamily="66" charset="0"/>
              </a:rPr>
              <a:t>Statue of </a:t>
            </a:r>
            <a:r>
              <a:rPr lang="en-GB" sz="1400" dirty="0" err="1">
                <a:latin typeface="Comic Sans MS" pitchFamily="66" charset="0"/>
              </a:rPr>
              <a:t>Holst</a:t>
            </a:r>
            <a:r>
              <a:rPr lang="en-GB" sz="1400" dirty="0">
                <a:latin typeface="Comic Sans MS" pitchFamily="66" charset="0"/>
              </a:rPr>
              <a:t> in his home town.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74" y="1628801"/>
            <a:ext cx="2852718" cy="35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887561" cy="23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373216"/>
            <a:ext cx="140811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04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Holst was born into a very musical family.  His grandfather was a harp composer and teacher; his father was an organist, pianist and choirmaster, and his mother was a singer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95705"/>
            <a:ext cx="1440160" cy="21984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2901411"/>
            <a:ext cx="1821967" cy="24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811058"/>
            <a:ext cx="1626612" cy="20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937251" y="4839511"/>
            <a:ext cx="1592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Clara Holst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9941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Gustavus von Holst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536348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Adolf Holst</a:t>
            </a:r>
          </a:p>
        </p:txBody>
      </p:sp>
    </p:spTree>
    <p:extLst>
      <p:ext uri="{BB962C8B-B14F-4D97-AF65-F5344CB8AC3E}">
        <p14:creationId xmlns:p14="http://schemas.microsoft.com/office/powerpoint/2010/main" val="198843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9" y="361558"/>
            <a:ext cx="854948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a child, Gustav was taught the piano and violin. 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0619" y="4365104"/>
            <a:ext cx="468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Holst’s piano. You can see it in the Holst Birthplace Museum. He composed </a:t>
            </a:r>
            <a:r>
              <a:rPr lang="en-GB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Planets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on this piano.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977995"/>
            <a:ext cx="2570535" cy="343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613400" y="1545936"/>
            <a:ext cx="353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is Holst playing the violin.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2863"/>
            <a:ext cx="4209452" cy="28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71655" y="976958"/>
            <a:ext cx="854948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Gustav was a sickly child.  His eyes were weak, but no-one realised that he needed to wear glasses. 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 chest was weak and he suffered from asthma.  </a:t>
            </a: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he was young, Gustav hated playing the violin, but enjoyed playing the piano.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83" y="3654615"/>
            <a:ext cx="3023791" cy="201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7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9237" y="1268761"/>
            <a:ext cx="6122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Holst also had pain in his hands, so it made practising the piano very difficult and painful.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After leaving school, he got his first job as an organist and choirmaster.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28" y="2094157"/>
            <a:ext cx="2494459" cy="228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843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46681" y="1414740"/>
            <a:ext cx="854948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 became a student at the Royal College of Music, where he studied composition.</a:t>
            </a:r>
          </a:p>
          <a:p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Unfortunately, the pain in his right hand became worse.  Playing for a long time                           was impossible and he had to                        accept that he would never be a           professional concert pianist.</a:t>
            </a:r>
          </a:p>
        </p:txBody>
      </p:sp>
      <p:pic>
        <p:nvPicPr>
          <p:cNvPr id="5" name="Picture 2" descr="http://t3.gstatic.com/images?q=tbn:ANd9GcRUqe9llqK-Op9W4PcgyG0f-7EEKXgaBhiiM3S6IFACIaNOHC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1027"/>
            <a:ext cx="3220368" cy="21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260648"/>
            <a:ext cx="8743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Learning about a famous composer’s 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2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864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9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Gustav Holst and The Planets</vt:lpstr>
      <vt:lpstr>Week 7 – Saturn  (Gustav Holst, The Planets Suite)</vt:lpstr>
      <vt:lpstr>Learning about a famous composer’s life</vt:lpstr>
      <vt:lpstr>Learning about a famous composer’s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Saturn</vt:lpstr>
      <vt:lpstr>Learning to understand how music can show the passing of time</vt:lpstr>
      <vt:lpstr>Learning to understand how music can show the passing of time</vt:lpstr>
      <vt:lpstr>Learning to understand how music can show the passing of time</vt:lpstr>
      <vt:lpstr>Learning to understand how music can show the passing of time</vt:lpstr>
      <vt:lpstr>Learning to understand how music can show the passing of time</vt:lpstr>
      <vt:lpstr>Gustav Holst's life</vt:lpstr>
      <vt:lpstr>Mars the bringer of war</vt:lpstr>
      <vt:lpstr>Venus the bringer of peace</vt:lpstr>
      <vt:lpstr>Mercury the winged messenger</vt:lpstr>
      <vt:lpstr>Jupiter the bringer of jollity</vt:lpstr>
      <vt:lpstr>Saturn the bringer of old age</vt:lpstr>
      <vt:lpstr>Uranus the magician</vt:lpstr>
      <vt:lpstr>Neptune the mystic</vt:lpstr>
      <vt:lpstr>Pluto the renewer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Holst and The Planets</dc:title>
  <dc:creator>N Harris</dc:creator>
  <cp:lastModifiedBy>Mary Ferrier</cp:lastModifiedBy>
  <cp:revision>101</cp:revision>
  <dcterms:created xsi:type="dcterms:W3CDTF">2013-03-16T13:15:42Z</dcterms:created>
  <dcterms:modified xsi:type="dcterms:W3CDTF">2021-02-21T17:17:12Z</dcterms:modified>
</cp:coreProperties>
</file>