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32" r:id="rId4"/>
    <p:sldId id="331" r:id="rId5"/>
    <p:sldId id="258" r:id="rId6"/>
    <p:sldId id="261" r:id="rId7"/>
    <p:sldId id="272" r:id="rId8"/>
    <p:sldId id="273" r:id="rId9"/>
    <p:sldId id="274" r:id="rId10"/>
    <p:sldId id="275" r:id="rId11"/>
    <p:sldId id="262" r:id="rId12"/>
    <p:sldId id="279" r:id="rId13"/>
    <p:sldId id="271" r:id="rId14"/>
    <p:sldId id="289" r:id="rId15"/>
    <p:sldId id="290" r:id="rId16"/>
    <p:sldId id="333" r:id="rId17"/>
    <p:sldId id="291" r:id="rId18"/>
    <p:sldId id="293" r:id="rId19"/>
    <p:sldId id="292" r:id="rId20"/>
    <p:sldId id="294" r:id="rId21"/>
  </p:sldIdLst>
  <p:sldSz cx="9144000" cy="6858000" type="screen4x3"/>
  <p:notesSz cx="6858000" cy="9144000"/>
  <p:custShowLst>
    <p:custShow name="Gustav Holst's life" id="0">
      <p:sldLst>
        <p:sld r:id="rId2"/>
        <p:sld r:id="rId3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  <p:custShow name="Mars the bringer of war" id="1">
      <p:sldLst/>
    </p:custShow>
    <p:custShow name="Venus the bringer of peace" id="2">
      <p:sldLst/>
    </p:custShow>
    <p:custShow name="Mercury the winged messenger" id="3">
      <p:sldLst>
        <p:sld r:id="rId15"/>
        <p:sld r:id="rId16"/>
        <p:sld r:id="rId18"/>
        <p:sld r:id="rId20"/>
        <p:sld r:id="rId19"/>
        <p:sld r:id="rId21"/>
      </p:sldLst>
    </p:custShow>
    <p:custShow name="Jupiter the bringer of jollity" id="4">
      <p:sldLst/>
    </p:custShow>
    <p:custShow name="Saturn the bringer of old age" id="5">
      <p:sldLst/>
    </p:custShow>
    <p:custShow name="Uranus the magician" id="6">
      <p:sldLst/>
    </p:custShow>
    <p:custShow name="Neptune the mystic" id="7">
      <p:sldLst/>
    </p:custShow>
    <p:custShow name="Pluto the renewer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8B049"/>
    <a:srgbClr val="FFCC66"/>
    <a:srgbClr val="FF9900"/>
    <a:srgbClr val="FFCC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B63B-8383-41F4-AD70-33E3E3740FB8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AC83-174A-4B4A-905D-1DADFA8ADD9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45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1D2B-4E4A-4984-A570-167B2DFBB7F2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E7F-D8FA-4F1D-BEEE-4380013855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2E7F-D8FA-4F1D-BEEE-4380013855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8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3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2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CFE0-9C42-4C05-BBD0-E857C6A573B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Mcn3zo5C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ilfBWvCSX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dragon.com/education/instruments/winds.s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Gustav Holst and The Planets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736503"/>
            <a:ext cx="68210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The Planets Suite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(Week 5)</a:t>
            </a:r>
            <a:endParaRPr lang="en-GB" sz="40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00" y="4725144"/>
            <a:ext cx="378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</a:t>
            </a:r>
          </a:p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1874 - 1934</a:t>
            </a:r>
          </a:p>
        </p:txBody>
      </p:sp>
    </p:spTree>
    <p:extLst>
      <p:ext uri="{BB962C8B-B14F-4D97-AF65-F5344CB8AC3E}">
        <p14:creationId xmlns:p14="http://schemas.microsoft.com/office/powerpoint/2010/main" val="379847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1412776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decided to take up the trombone.  It would allow him to play in orchestras, and he could earn some money.  Also, the                                   experience would be useful to                           him as a composer.  Perhaps, he            also thought that playing the                          trombone would help to                          strengthen his chest and lungs.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3"/>
            <a:ext cx="2974200" cy="2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079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466307"/>
            <a:ext cx="83534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wrote The Planets Suite between 1914 and 1916.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 of the seven movements is              named after a planet of the Solar          System and its corresponding         astrological character.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72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1521" y="1484785"/>
            <a:ext cx="835342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Mars - the Bringer of War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Venus - the Bringer of Peace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Mercury - the Winged Messenger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Jupiter - the Bringer of Jollity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Saturn - the Bringer of Old Age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Uranus - the Magician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Neptune - the Mystic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6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124744"/>
            <a:ext cx="8353425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did not compose a piece of music about Pluto, as Pluto was not discovered until 1930. 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Colin Matthews, a recent composer           created a piece of music called                     </a:t>
            </a:r>
            <a:r>
              <a:rPr lang="en-GB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Pluto: the </a:t>
            </a:r>
            <a:r>
              <a:rPr lang="en-GB" sz="28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Renewer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This is                   sometimes played alongside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Holst’s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Planet Suite in concerts.</a:t>
            </a:r>
            <a:r>
              <a:rPr lang="en-GB" sz="2800" dirty="0">
                <a:hlinkClick r:id="rId3"/>
              </a:rPr>
              <a:t> </a:t>
            </a:r>
            <a:r>
              <a:rPr lang="en-GB" sz="2000" dirty="0">
                <a:hlinkClick r:id="rId3"/>
              </a:rPr>
              <a:t>https://www.youtube.com/watch?v=W3Mcn3zo5C0</a:t>
            </a:r>
            <a:endParaRPr lang="en-GB" sz="2000" dirty="0"/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60648"/>
            <a:ext cx="8599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67544" y="4398496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>
                <a:ln w="28575">
                  <a:solidFill>
                    <a:schemeClr val="tx1"/>
                  </a:solidFill>
                </a:ln>
                <a:solidFill>
                  <a:srgbClr val="777777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itchFamily="66" charset="0"/>
              </a:rPr>
              <a:t>Mercury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/>
          </a:bodyPr>
          <a:lstStyle/>
          <a:p>
            <a:r>
              <a:rPr lang="en-GB" sz="4800" dirty="0">
                <a:ln w="28575">
                  <a:solidFill>
                    <a:schemeClr val="tx1"/>
                  </a:solidFill>
                </a:ln>
                <a:solidFill>
                  <a:srgbClr val="777777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itchFamily="66" charset="0"/>
              </a:rPr>
              <a:t>The Winged Messenger</a:t>
            </a:r>
          </a:p>
          <a:p>
            <a:r>
              <a:rPr lang="en-GB" sz="4800" dirty="0">
                <a:ln w="28575">
                  <a:solidFill>
                    <a:schemeClr val="tx1"/>
                  </a:solidFill>
                </a:ln>
                <a:solidFill>
                  <a:srgbClr val="777777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itchFamily="66" charset="0"/>
              </a:rPr>
              <a:t>(Week 5)</a:t>
            </a:r>
          </a:p>
        </p:txBody>
      </p:sp>
    </p:spTree>
    <p:extLst>
      <p:ext uri="{BB962C8B-B14F-4D97-AF65-F5344CB8AC3E}">
        <p14:creationId xmlns:p14="http://schemas.microsoft.com/office/powerpoint/2010/main" val="179107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woodwind instrument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Mercury was the messenger-god of Jupiter, the god of games, business and story-telling.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30" y="3284984"/>
            <a:ext cx="2809007" cy="210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90" y="2626882"/>
            <a:ext cx="1966975" cy="29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woodwind instrument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Watch video clip: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  <a:hlinkClick r:id="rId3"/>
              </a:rPr>
              <a:t>Watch Mercury here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While you listen, draw a picture of how the music makes you feel. 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(Later on, if you would like to, use the separate “Recording Sheet” to write about this music in detail.)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C:\Users\Katherine\AppData\Local\Microsoft\Windows\Temporary Internet Files\Content.IE5\GAE7YM2E\MC900013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557802" cy="8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woodwind instrument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1" cy="3348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Mercury, the winged messenger has been described as flitting about, not unlike a cosmic butterfly.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Listen to an extract again: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instruments can you hear? 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can you tell?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woodwind instrument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1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 woodwind instruments are played by vibrating one or two wooden reeds, whereas others are blown directly into the mouthpiece.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762477"/>
            <a:ext cx="885825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03" y="3779516"/>
            <a:ext cx="121920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08090"/>
            <a:ext cx="1066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how a woodwind instrument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1" cy="334837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Mercury consists of mainly woodwind instruments, that pass from one to another.</a:t>
            </a:r>
          </a:p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Woodwind is the section of the orchestra that makes a noise when breath is blown along it.  Woodwind instruments are virtually straight, and are made of wood or plastic with some metal.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 5 – Mercury </a:t>
            </a:r>
            <a:b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(Gustav </a:t>
            </a:r>
            <a:r>
              <a:rPr lang="en-GB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The Planets Suite)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week (Week 5), we will listen to ‘</a:t>
            </a:r>
            <a:r>
              <a:rPr lang="en-GB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Mercury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from ‘The Planets Suite’ (by Gustav </a:t>
            </a:r>
            <a:r>
              <a:rPr lang="en-GB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endParaRPr lang="en-GB" sz="1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3-13 provide information about the life of Gustav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have read this already, go straight to Slide 14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14-20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provide information about the </a:t>
            </a:r>
            <a:r>
              <a:rPr lang="en-GB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‘Mercury’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movement.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0"/>
            <a:ext cx="8889357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2160" y="6165304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http://datadragon.com/education/instruments/winds.shtml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19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 was an English composer and music teacher for over 20 years.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of the music he composed was original, but he had influences from Hindu spiritualism and English folk tunes.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82" y="1484784"/>
            <a:ext cx="33944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was born in Cheltenham, England on the 21</a:t>
            </a:r>
            <a:r>
              <a:rPr lang="en-GB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September 1874.</a:t>
            </a: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>
                <a:latin typeface="Comic Sans MS" pitchFamily="66" charset="0"/>
              </a:rPr>
              <a:t>       </a:t>
            </a:r>
            <a:r>
              <a:rPr lang="en-GB" sz="1400" dirty="0">
                <a:latin typeface="Comic Sans MS" pitchFamily="66" charset="0"/>
              </a:rPr>
              <a:t>Statue of </a:t>
            </a:r>
            <a:r>
              <a:rPr lang="en-GB" sz="1400" dirty="0" err="1">
                <a:latin typeface="Comic Sans MS" pitchFamily="66" charset="0"/>
              </a:rPr>
              <a:t>Holst</a:t>
            </a:r>
            <a:r>
              <a:rPr lang="en-GB" sz="1400" dirty="0">
                <a:latin typeface="Comic Sans MS" pitchFamily="66" charset="0"/>
              </a:rPr>
              <a:t> in his home town.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74" y="1628801"/>
            <a:ext cx="2852718" cy="35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887561" cy="23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1408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was born into a very musical family.  His grandfather was a harp composer and teacher; his father was an organist, pianist and choirmaster, and his mother was a singer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95705"/>
            <a:ext cx="1440160" cy="21984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2901411"/>
            <a:ext cx="1821967" cy="24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811058"/>
            <a:ext cx="1626612" cy="2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37251" y="4839511"/>
            <a:ext cx="1592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Clara Holst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994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Gustavus von Holst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53634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Adolf Holst</a:t>
            </a:r>
          </a:p>
        </p:txBody>
      </p:sp>
    </p:spTree>
    <p:extLst>
      <p:ext uri="{BB962C8B-B14F-4D97-AF65-F5344CB8AC3E}">
        <p14:creationId xmlns:p14="http://schemas.microsoft.com/office/powerpoint/2010/main" val="19884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361558"/>
            <a:ext cx="854948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a child, Gustav was taught the piano and violin. 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0619" y="4365104"/>
            <a:ext cx="468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Holst’s piano. You can see it in the Holst Birthplace Museum. He composed </a:t>
            </a: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Planets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this piano.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977995"/>
            <a:ext cx="2570535" cy="34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613400" y="1545936"/>
            <a:ext cx="353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 playing the violin.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2863"/>
            <a:ext cx="4209452" cy="28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71655" y="976958"/>
            <a:ext cx="8549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was a sickly child.  His eyes were weak, but no-one realised that he needed to wear glasses. 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chest was weak and he suffered from asthma.  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he was young, Gustav hated playing the violin, but enjoyed playing the piano.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83" y="3654615"/>
            <a:ext cx="3023791" cy="20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7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7" y="1268761"/>
            <a:ext cx="6122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Holst also had pain in his hands, so it made practising the piano very difficult and painful.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leaving school, he got his first job as an organist and choirmaster.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28" y="2094157"/>
            <a:ext cx="2494459" cy="22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43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6681" y="1414740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became a student at the Royal College of Music, where he studied composition.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the pain in his right hand became worse.  Playing for a long time                           was impossible and he had to                        accept that he would never be a           professional concert pianist.</a:t>
            </a:r>
          </a:p>
        </p:txBody>
      </p:sp>
      <p:pic>
        <p:nvPicPr>
          <p:cNvPr id="5" name="Picture 2" descr="http://t3.gstatic.com/images?q=tbn:ANd9GcRUqe9llqK-Op9W4PcgyG0f-7EEKXgaBhiiM3S6IFACIaNOH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1027"/>
            <a:ext cx="3220368" cy="21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2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849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9</vt:i4>
      </vt:variant>
    </vt:vector>
  </HeadingPairs>
  <TitlesOfParts>
    <vt:vector size="33" baseType="lpstr">
      <vt:lpstr>Arial</vt:lpstr>
      <vt:lpstr>Calibri</vt:lpstr>
      <vt:lpstr>Comic Sans MS</vt:lpstr>
      <vt:lpstr>Office Theme</vt:lpstr>
      <vt:lpstr>Gustav Holst and The Planets</vt:lpstr>
      <vt:lpstr>Week 5 – Mercury  (Gustav Holst, The Planets Suite)</vt:lpstr>
      <vt:lpstr>Learning about a famous composer’s life</vt:lpstr>
      <vt:lpstr>Learning about a famous composer’s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Mercury</vt:lpstr>
      <vt:lpstr>Learning how a woodwind instrument works</vt:lpstr>
      <vt:lpstr>Learning how a woodwind instrument works</vt:lpstr>
      <vt:lpstr>Learning how a woodwind instrument works</vt:lpstr>
      <vt:lpstr>Learning how a woodwind instrument works</vt:lpstr>
      <vt:lpstr>Learning how a woodwind instrument works</vt:lpstr>
      <vt:lpstr>PowerPoint Presentation</vt:lpstr>
      <vt:lpstr>Gustav Holst's life</vt:lpstr>
      <vt:lpstr>Mars the bringer of war</vt:lpstr>
      <vt:lpstr>Venus the bringer of peace</vt:lpstr>
      <vt:lpstr>Mercury the winged messenger</vt:lpstr>
      <vt:lpstr>Jupiter the bringer of jollity</vt:lpstr>
      <vt:lpstr>Saturn the bringer of old age</vt:lpstr>
      <vt:lpstr>Uranus the magician</vt:lpstr>
      <vt:lpstr>Neptune the mystic</vt:lpstr>
      <vt:lpstr>Pluto the renewer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Holst and The Planets</dc:title>
  <dc:creator>N Harris</dc:creator>
  <cp:lastModifiedBy>Mary Ferrier</cp:lastModifiedBy>
  <cp:revision>93</cp:revision>
  <dcterms:created xsi:type="dcterms:W3CDTF">2013-03-16T13:15:42Z</dcterms:created>
  <dcterms:modified xsi:type="dcterms:W3CDTF">2021-01-31T09:04:29Z</dcterms:modified>
</cp:coreProperties>
</file>