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32" r:id="rId4"/>
    <p:sldId id="331" r:id="rId5"/>
    <p:sldId id="258" r:id="rId6"/>
    <p:sldId id="261" r:id="rId7"/>
    <p:sldId id="272" r:id="rId8"/>
    <p:sldId id="273" r:id="rId9"/>
    <p:sldId id="274" r:id="rId10"/>
    <p:sldId id="275" r:id="rId11"/>
    <p:sldId id="262" r:id="rId12"/>
    <p:sldId id="279" r:id="rId13"/>
    <p:sldId id="271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70" r:id="rId22"/>
  </p:sldIdLst>
  <p:sldSz cx="9144000" cy="6858000" type="screen4x3"/>
  <p:notesSz cx="6858000" cy="9144000"/>
  <p:custShowLst>
    <p:custShow name="Gustav Holst's life" id="0">
      <p:sldLst>
        <p:sld r:id="rId2"/>
        <p:sld r:id="rId3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  <p:custShow name="Mars the bringer of war" id="1">
      <p:sldLst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  <p:custShow name="Venus the bringer of peace" id="2">
      <p:sldLst/>
    </p:custShow>
    <p:custShow name="Mercury the winged messenger" id="3">
      <p:sldLst/>
    </p:custShow>
    <p:custShow name="Jupiter the bringer of jollity" id="4">
      <p:sldLst/>
    </p:custShow>
    <p:custShow name="Saturn the bringer of old age" id="5">
      <p:sldLst/>
    </p:custShow>
    <p:custShow name="Uranus the magician" id="6">
      <p:sldLst/>
    </p:custShow>
    <p:custShow name="Neptune the mystic" id="7">
      <p:sldLst/>
    </p:custShow>
    <p:custShow name="Pluto the renewer" id="8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8B049"/>
    <a:srgbClr val="FFCC66"/>
    <a:srgbClr val="FF9900"/>
    <a:srgbClr val="FFCC00"/>
    <a:srgbClr val="FFFF66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9B63B-8383-41F4-AD70-33E3E3740FB8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AC83-174A-4B4A-905D-1DADFA8ADD9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445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1D2B-4E4A-4984-A570-167B2DFBB7F2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2E7F-D8FA-4F1D-BEEE-4380013855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3914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825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924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0907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725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884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43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002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650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6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39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704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CFE0-9C42-4C05-BBD0-E857C6A573B7}" type="datetimeFigureOut">
              <a:rPr lang="en-GB" smtClean="0"/>
              <a:pPr/>
              <a:t>16/01/2021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47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Mcn3zo5C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GGlL1wexQ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Thtp5a69ik&amp;feature=relat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dragon.com/education/instruments/strings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jMNNpIksa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Gustav Holst and The Planets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2736503"/>
            <a:ext cx="682109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The Planets Suite</a:t>
            </a:r>
          </a:p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(Week 3 – Mars)</a:t>
            </a:r>
            <a:endParaRPr lang="en-GB" sz="40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200" y="4725144"/>
            <a:ext cx="3783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</a:t>
            </a:r>
          </a:p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1874 - 1934</a:t>
            </a:r>
          </a:p>
        </p:txBody>
      </p:sp>
    </p:spTree>
    <p:extLst>
      <p:ext uri="{BB962C8B-B14F-4D97-AF65-F5344CB8AC3E}">
        <p14:creationId xmlns:p14="http://schemas.microsoft.com/office/powerpoint/2010/main" xmlns="" val="37984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9" y="1412776"/>
            <a:ext cx="85494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decided to take up the trombone.  It would allow him to play in orchestras, and he could earn some money.  Also, the                                   experience would be useful to                           him as a composer.  Perhaps, he            also thought that playing the                          trombone would help to                          strengthen his chest and lungs.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3"/>
            <a:ext cx="2974200" cy="288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6707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9" y="1466307"/>
            <a:ext cx="83534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wrote The Planets Suite between 1914 and 1916. </a:t>
            </a:r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the seven movements is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named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 a planet of the Solar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System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its corresponding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astrological character.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60648"/>
            <a:ext cx="8671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7972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51521" y="1484785"/>
            <a:ext cx="835342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Mars - the Bringer of War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Venus - the Bringer of Peace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Mercury - the Winged Messenger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Jupiter - the Bringer of Jollity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 Saturn - the Bringer of Old Age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Uranus - the Magician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7. Neptune - the Mystic</a:t>
            </a: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260648"/>
            <a:ext cx="8815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6763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9" y="1124744"/>
            <a:ext cx="8353425" cy="88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did not compose a piece of music about Pluto, as Pluto was not discovered until 1930. </a:t>
            </a:r>
          </a:p>
          <a:p>
            <a:endParaRPr lang="en-GB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Colin Matthews, a recent composer           created a piece of music called                     </a:t>
            </a:r>
            <a:r>
              <a:rPr lang="en-GB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Pluto: the </a:t>
            </a:r>
            <a:r>
              <a:rPr lang="en-GB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Renewer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This is                   sometimes played alongside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Holst’s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Planet Suite in concerts.</a:t>
            </a:r>
            <a:r>
              <a:rPr lang="en-GB" sz="2800" dirty="0" smtClean="0">
                <a:hlinkClick r:id="rId3"/>
              </a:rPr>
              <a:t> </a:t>
            </a:r>
            <a:r>
              <a:rPr lang="en-GB" sz="2000" dirty="0" smtClean="0">
                <a:hlinkClick r:id="rId3"/>
              </a:rPr>
              <a:t>https://www.youtube.com/watch?v=W3Mcn3zo5C0</a:t>
            </a:r>
            <a:endParaRPr lang="en-GB" sz="2000" dirty="0" smtClean="0"/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260648"/>
            <a:ext cx="8599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467544" y="4398496"/>
            <a:ext cx="6390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564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Mars</a:t>
            </a:r>
            <a:endParaRPr lang="en-GB" sz="9600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The Bringer of War</a:t>
            </a:r>
          </a:p>
          <a:p>
            <a:r>
              <a:rPr lang="en-GB" sz="4800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(Week 3)</a:t>
            </a:r>
            <a:endParaRPr lang="en-GB" sz="4800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9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Mars is the Roman god of war and bloodshed, whose symbol is a spear and shield.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645025"/>
            <a:ext cx="2695697" cy="20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12977"/>
            <a:ext cx="1947991" cy="24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solidFill>
                  <a:srgbClr val="002060"/>
                </a:solidFill>
                <a:latin typeface="Comic Sans MS" pitchFamily="66" charset="0"/>
              </a:rPr>
              <a:t>Learning how a stringed instrument works</a:t>
            </a:r>
            <a:endParaRPr lang="en-GB" sz="40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9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stringed instrument works</a:t>
            </a:r>
            <a:endParaRPr lang="en-GB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Watch video clip: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  <a:hlinkClick r:id="rId3"/>
              </a:rPr>
              <a:t>Watch Mars here</a:t>
            </a: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While you listen, draw a picture of how the music makes you feel.  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(Later on, if you would like to, use the separate “Recording Sheet” to write about this music </a:t>
            </a:r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</a:t>
            </a:r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detail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.)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Katherine\AppData\Local\Microsoft\Windows\Temporary Internet Files\Content.IE5\GAE7YM2E\MC900013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648072" cy="10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stringed instrument works</a:t>
            </a:r>
            <a:endParaRPr lang="en-GB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this piece of music, you hear a lot of string or bowed instruments.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726408"/>
            <a:ext cx="4062463" cy="285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69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stringed instrument works</a:t>
            </a:r>
            <a:endParaRPr lang="en-GB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gave an instruction for the instrumentalists to strike the string with their bow, rather than draw it across the strings.  This gave the string instruments a more percussive sound.</a:t>
            </a: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  <a:hlinkClick r:id="rId3"/>
              </a:rPr>
              <a:t>See a demonstration of </a:t>
            </a:r>
            <a:r>
              <a:rPr lang="en-GB" i="1" dirty="0" smtClean="0">
                <a:latin typeface="Comic Sans MS" pitchFamily="66" charset="0"/>
                <a:hlinkClick r:id="rId3"/>
              </a:rPr>
              <a:t>col legno </a:t>
            </a:r>
            <a:r>
              <a:rPr lang="en-GB" dirty="0" smtClean="0">
                <a:latin typeface="Comic Sans MS" pitchFamily="66" charset="0"/>
                <a:hlinkClick r:id="rId3"/>
              </a:rPr>
              <a:t>here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2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0649"/>
            <a:ext cx="6886355" cy="5318051"/>
          </a:xfrm>
        </p:spPr>
      </p:pic>
      <p:sp>
        <p:nvSpPr>
          <p:cNvPr id="4" name="Rectangle 3"/>
          <p:cNvSpPr/>
          <p:nvPr/>
        </p:nvSpPr>
        <p:spPr>
          <a:xfrm>
            <a:off x="1619672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4"/>
              </a:rPr>
              <a:t>http://datadragon.com/education/instruments/strings.shtml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1634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Week 3 – Mars </a:t>
            </a:r>
            <a:b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(Gustav </a:t>
            </a:r>
            <a:r>
              <a:rPr lang="en-GB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The Planets Suite)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week (Week 3), we will listen to ‘</a:t>
            </a:r>
            <a:r>
              <a:rPr lang="en-GB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Mars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 from ‘The Planets Suite’ (by Gustav </a:t>
            </a:r>
            <a:r>
              <a:rPr lang="en-GB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endParaRPr lang="en-GB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 3-13 provide information about the life of Gustav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en-GB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 14-21 provide information about the ‘Mars’ movement.</a:t>
            </a:r>
          </a:p>
          <a:p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0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stringed instrument works</a:t>
            </a:r>
            <a:endParaRPr lang="en-GB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Space Music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Many modern pieces of music for space films have been based on Mars, the bringer of war.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Listen to this piece of music, and see what instruments you can hear.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3"/>
              </a:rPr>
              <a:t>http://www.youtube.com/watch?v=EjMNNpIksaI</a:t>
            </a:r>
            <a:endParaRPr lang="en-GB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2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stringed instrument works</a:t>
            </a:r>
            <a:endParaRPr lang="en-GB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does it sound similar to Mars the bringer of war?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does it make you think of?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does it make you feel?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834880" cy="464137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 was an English composer and music teacher for over 20 years.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Most of the music he composed was original, but he had influences from Hindu spiritualism and English folk tunes.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582" y="1484784"/>
            <a:ext cx="339444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4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834880" cy="464137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was born in Cheltenham, England on the 21</a:t>
            </a:r>
            <a:r>
              <a:rPr lang="en-GB" sz="28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September 1874.</a:t>
            </a: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latin typeface="Comic Sans MS" pitchFamily="66" charset="0"/>
              </a:rPr>
              <a:t>      </a:t>
            </a: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latin typeface="Comic Sans MS" pitchFamily="66" charset="0"/>
              </a:rPr>
              <a:t>       </a:t>
            </a:r>
            <a:r>
              <a:rPr lang="en-GB" sz="1400" dirty="0" smtClean="0">
                <a:latin typeface="Comic Sans MS" pitchFamily="66" charset="0"/>
              </a:rPr>
              <a:t>Statue of </a:t>
            </a:r>
            <a:r>
              <a:rPr lang="en-GB" sz="1400" dirty="0" err="1" smtClean="0">
                <a:latin typeface="Comic Sans MS" pitchFamily="66" charset="0"/>
              </a:rPr>
              <a:t>Holst</a:t>
            </a:r>
            <a:r>
              <a:rPr lang="en-GB" sz="1400" dirty="0" smtClean="0">
                <a:latin typeface="Comic Sans MS" pitchFamily="66" charset="0"/>
              </a:rPr>
              <a:t> in his home town.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674" y="1628801"/>
            <a:ext cx="2852718" cy="35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1887561" cy="232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373216"/>
            <a:ext cx="1408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0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was born into a very musical family.  His grandfather was a harp composer and teacher; his father was an organist, pianist and choirmaster, and his mother was a singer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795705"/>
            <a:ext cx="1440160" cy="21984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8" y="2901411"/>
            <a:ext cx="1821967" cy="24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811058"/>
            <a:ext cx="1626612" cy="20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937251" y="4839511"/>
            <a:ext cx="1592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Clara Holst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9941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Gustavus von Holst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36348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Adolf Holst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4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9" y="361558"/>
            <a:ext cx="854948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child, Gustav 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taught the piano and violin. 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0619" y="4365104"/>
            <a:ext cx="468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Holst’s piano. You can see it in the Holst Birthplace Museum. He composed </a:t>
            </a:r>
            <a:r>
              <a:rPr lang="en-GB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Planets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this piano.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977995"/>
            <a:ext cx="2570535" cy="343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613400" y="1545936"/>
            <a:ext cx="353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Holst playing the violin.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2863"/>
            <a:ext cx="4209452" cy="28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9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71655" y="976958"/>
            <a:ext cx="85494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was a sickly child.  His eyes were weak, but no-one realised that he needed to wear glasses. 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 chest was weak and he suffered from asthma.  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When he was young, Gustav hated playing the violin, but enjoyed playing the piano.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083" y="3654615"/>
            <a:ext cx="3023791" cy="201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427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7" y="1268761"/>
            <a:ext cx="61229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Unfortunately, Holst also had pain in his hands, so it made practising the piano very difficult and painful.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 leaving school, he got his first job as an organist and choirmaster.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928" y="2094157"/>
            <a:ext cx="2494459" cy="22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0843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6681" y="1414740"/>
            <a:ext cx="85494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became a student at the Royal College of Music, where he studied composition.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Unfortunately, the pain in his right hand became worse.  Playing for a long time                           was impossible and he had to                        accept that he would never be a           professional concert pianist.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t3.gstatic.com/images?q=tbn:ANd9GcRUqe9llqK-Op9W4PcgyG0f-7EEKXgaBhiiM3S6IFACIaNOH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91027"/>
            <a:ext cx="3220368" cy="21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2220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833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9</vt:i4>
      </vt:variant>
    </vt:vector>
  </HeadingPairs>
  <TitlesOfParts>
    <vt:vector size="31" baseType="lpstr">
      <vt:lpstr>Office Theme</vt:lpstr>
      <vt:lpstr>Gustav Holst and The Planets</vt:lpstr>
      <vt:lpstr>Week 3 – Mars  (Gustav Holst, The Planets Suite)</vt:lpstr>
      <vt:lpstr>Learning about a famous composer’s life</vt:lpstr>
      <vt:lpstr>Learning about a famous composer’s life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Mars</vt:lpstr>
      <vt:lpstr>Slide 15</vt:lpstr>
      <vt:lpstr>Learning how a stringed instrument works</vt:lpstr>
      <vt:lpstr>Learning how a stringed instrument works</vt:lpstr>
      <vt:lpstr>Learning how a stringed instrument works</vt:lpstr>
      <vt:lpstr>Slide 19</vt:lpstr>
      <vt:lpstr>Learning how a stringed instrument works</vt:lpstr>
      <vt:lpstr>Learning how a stringed instrument works</vt:lpstr>
      <vt:lpstr>Gustav Holst's life</vt:lpstr>
      <vt:lpstr>Mars the bringer of war</vt:lpstr>
      <vt:lpstr>Venus the bringer of peace</vt:lpstr>
      <vt:lpstr>Mercury the winged messenger</vt:lpstr>
      <vt:lpstr>Jupiter the bringer of jollity</vt:lpstr>
      <vt:lpstr>Saturn the bringer of old age</vt:lpstr>
      <vt:lpstr>Uranus the magician</vt:lpstr>
      <vt:lpstr>Neptune the mystic</vt:lpstr>
      <vt:lpstr>Pluto the renewer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 Holst and The Planets</dc:title>
  <dc:creator>N Harris</dc:creator>
  <cp:lastModifiedBy>george</cp:lastModifiedBy>
  <cp:revision>80</cp:revision>
  <dcterms:created xsi:type="dcterms:W3CDTF">2013-03-16T13:15:42Z</dcterms:created>
  <dcterms:modified xsi:type="dcterms:W3CDTF">2021-01-16T19:39:00Z</dcterms:modified>
</cp:coreProperties>
</file>